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96" r:id="rId3"/>
    <p:sldId id="257" r:id="rId4"/>
    <p:sldId id="281" r:id="rId5"/>
    <p:sldId id="283" r:id="rId6"/>
    <p:sldId id="298" r:id="rId7"/>
    <p:sldId id="301" r:id="rId8"/>
    <p:sldId id="300" r:id="rId9"/>
    <p:sldId id="299" r:id="rId10"/>
    <p:sldId id="297" r:id="rId11"/>
    <p:sldId id="284" r:id="rId12"/>
    <p:sldId id="282" r:id="rId13"/>
    <p:sldId id="260" r:id="rId14"/>
    <p:sldId id="275" r:id="rId15"/>
    <p:sldId id="276" r:id="rId16"/>
    <p:sldId id="271" r:id="rId17"/>
    <p:sldId id="265" r:id="rId18"/>
    <p:sldId id="266" r:id="rId19"/>
    <p:sldId id="267" r:id="rId20"/>
    <p:sldId id="270" r:id="rId21"/>
    <p:sldId id="273" r:id="rId22"/>
    <p:sldId id="274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2F2F2"/>
    <a:srgbClr val="002060"/>
    <a:srgbClr val="B3D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40" y="96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83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39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4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99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81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78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41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6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41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03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8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95E2-CCCC-464B-9D82-18EFF5307272}" type="datetimeFigureOut">
              <a:rPr lang="ko-KR" altLang="en-US" smtClean="0"/>
              <a:t>2025-02-15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70F2-C669-4BB5-B515-5ACDA2623E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79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5" b="93643" l="2706" r="98083">
                        <a14:foregroundMark x1="45772" y1="19244" x2="53326" y2="5155"/>
                        <a14:foregroundMark x1="24803" y1="31271" x2="21984" y2="30069"/>
                        <a14:foregroundMark x1="21195" y1="32474" x2="19842" y2="30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8" y="2460417"/>
            <a:ext cx="4774672" cy="3132874"/>
          </a:xfrm>
          <a:prstGeom prst="rect">
            <a:avLst/>
          </a:prstGeom>
          <a:effectLst>
            <a:outerShdw blurRad="190500" dist="927100" dir="5160000" sx="75000" sy="75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-465667" y="461344"/>
            <a:ext cx="5638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VPC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5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3520199" y="1089609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PWM</a:t>
            </a:r>
            <a:endParaRPr lang="ko-KR" altLang="en-US" sz="13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357101" y="3840982"/>
            <a:ext cx="34563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ePWM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6575785C-005F-474A-BEB0-DF5C13B9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1204009"/>
            <a:ext cx="2734661" cy="19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9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065868" y="767388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BSW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1989315" y="4047067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interrupt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368226" y="767387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1810146" y="877455"/>
            <a:ext cx="77385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LIN RX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68225" y="4047067"/>
            <a:ext cx="80434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Variable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-351441" y="877454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3" b="87868" l="0" r="99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972">
            <a:off x="611211" y="1287005"/>
            <a:ext cx="3404843" cy="240237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86" y="1485615"/>
            <a:ext cx="6096000" cy="4572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00000"/>
            </a:camera>
            <a:lightRig rig="brightRoom" dir="t"/>
          </a:scene3d>
        </p:spPr>
      </p:pic>
    </p:spTree>
    <p:extLst>
      <p:ext uri="{BB962C8B-B14F-4D97-AF65-F5344CB8AC3E}">
        <p14:creationId xmlns:p14="http://schemas.microsoft.com/office/powerpoint/2010/main" val="92930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A248E-27A3-4BAC-B19C-13D01ABF1A74}"/>
              </a:ext>
            </a:extLst>
          </p:cNvPr>
          <p:cNvSpPr/>
          <p:nvPr/>
        </p:nvSpPr>
        <p:spPr>
          <a:xfrm>
            <a:off x="384810" y="748291"/>
            <a:ext cx="8724900" cy="444053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2" name="Picture 2" descr="When looking for new software what is the best option; an affordable  off-the-shelf solution or bespoke software development?">
            <a:extLst>
              <a:ext uri="{FF2B5EF4-FFF2-40B4-BE49-F238E27FC236}">
                <a16:creationId xmlns:a16="http://schemas.microsoft.com/office/drawing/2014/main" id="{86FF2E42-9849-477C-90AD-646F99DB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63" y="748621"/>
            <a:ext cx="6100076" cy="4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A70479-53CA-46F4-A8F5-054FD5C796CC}"/>
              </a:ext>
            </a:extLst>
          </p:cNvPr>
          <p:cNvSpPr/>
          <p:nvPr/>
        </p:nvSpPr>
        <p:spPr>
          <a:xfrm>
            <a:off x="1687064" y="748291"/>
            <a:ext cx="6100076" cy="4440529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798872-BDAE-4A93-9531-741FC765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1667902" y="748290"/>
            <a:ext cx="1824645" cy="1906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A79D43-F4C6-4B68-A04E-D6E73C62CCEE}"/>
              </a:ext>
            </a:extLst>
          </p:cNvPr>
          <p:cNvSpPr txBox="1"/>
          <p:nvPr/>
        </p:nvSpPr>
        <p:spPr>
          <a:xfrm>
            <a:off x="3070539" y="1014589"/>
            <a:ext cx="471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Application</a:t>
            </a:r>
          </a:p>
          <a:p>
            <a:pPr algn="ctr"/>
            <a:r>
              <a:rPr lang="en-US" altLang="ko-KR" sz="4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S/W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67AEE-01AD-4E03-87A9-E8D1A8DA7615}"/>
              </a:ext>
            </a:extLst>
          </p:cNvPr>
          <p:cNvSpPr txBox="1"/>
          <p:nvPr/>
        </p:nvSpPr>
        <p:spPr>
          <a:xfrm>
            <a:off x="1687064" y="4064139"/>
            <a:ext cx="610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Turret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FF685-76F5-4D58-91C2-829D556FE602}"/>
              </a:ext>
            </a:extLst>
          </p:cNvPr>
          <p:cNvSpPr txBox="1"/>
          <p:nvPr/>
        </p:nvSpPr>
        <p:spPr>
          <a:xfrm>
            <a:off x="3988770" y="2773818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DESIGN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79257-8FFD-440F-921A-3C0D77A7B146}"/>
              </a:ext>
            </a:extLst>
          </p:cNvPr>
          <p:cNvSpPr txBox="1"/>
          <p:nvPr/>
        </p:nvSpPr>
        <p:spPr>
          <a:xfrm>
            <a:off x="6593135" y="3179769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ANALYSIS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F9A48-3858-4E34-AB19-3F7C753D71C7}"/>
              </a:ext>
            </a:extLst>
          </p:cNvPr>
          <p:cNvSpPr txBox="1"/>
          <p:nvPr/>
        </p:nvSpPr>
        <p:spPr>
          <a:xfrm>
            <a:off x="2019243" y="3566952"/>
            <a:ext cx="1872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IN THE LOOP</a:t>
            </a:r>
            <a:endParaRPr lang="ko-KR" altLang="en-US" sz="11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11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143000" y="877456"/>
            <a:ext cx="12192000" cy="5615705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074" name="Picture 2" descr="스틸 인 테크] 2편. 깃털처럼 가벼워진 노트북, 마그네슘으로 변화하다! – 포스코뉴스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15475"/>
          <a:stretch/>
        </p:blipFill>
        <p:spPr bwMode="auto">
          <a:xfrm>
            <a:off x="676743" y="877458"/>
            <a:ext cx="8524124" cy="561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76743" y="877456"/>
            <a:ext cx="8524124" cy="5615705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3690" y="1662282"/>
            <a:ext cx="5826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Software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744" y="5070835"/>
            <a:ext cx="852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en-US" altLang="ko-KR" sz="36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asdfasdfas</a:t>
            </a:r>
            <a:endParaRPr lang="ko-KR" altLang="en-US" sz="3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3102" y="3439034"/>
            <a:ext cx="105989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DESIGN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2389" y="3952420"/>
            <a:ext cx="138543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ANALYSIS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924" y="4442070"/>
            <a:ext cx="263330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 IN THE LOOP</a:t>
            </a:r>
            <a:endParaRPr lang="ko-KR" altLang="en-US" sz="16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MATLAB 기초 세미나 2. 외부데이터 가져오기">
            <a:extLst>
              <a:ext uri="{FF2B5EF4-FFF2-40B4-BE49-F238E27FC236}">
                <a16:creationId xmlns:a16="http://schemas.microsoft.com/office/drawing/2014/main" id="{86398E63-081B-230C-F4D1-0663AD2E7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r="66338" b="19333"/>
          <a:stretch/>
        </p:blipFill>
        <p:spPr bwMode="auto">
          <a:xfrm>
            <a:off x="940247" y="830669"/>
            <a:ext cx="2633305" cy="263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8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76300" y="1219200"/>
            <a:ext cx="7932420" cy="39852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48" y="1523394"/>
            <a:ext cx="5510472" cy="3343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2081613" y="1524689"/>
            <a:ext cx="2172583" cy="1995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2000" y="3967370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eCompressor</a:t>
            </a:r>
            <a:endParaRPr lang="ko-KR" altLang="en-US" sz="3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76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9028EF-EA9E-CEFC-132B-A3E79AAFC08F}"/>
              </a:ext>
            </a:extLst>
          </p:cNvPr>
          <p:cNvSpPr/>
          <p:nvPr/>
        </p:nvSpPr>
        <p:spPr>
          <a:xfrm>
            <a:off x="701040" y="873650"/>
            <a:ext cx="7924800" cy="4878011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DBDE9A-2435-A868-16CC-EA592143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49" y="873650"/>
            <a:ext cx="5510472" cy="4878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F6696-147B-7989-1615-E600B7E0EC09}"/>
              </a:ext>
            </a:extLst>
          </p:cNvPr>
          <p:cNvSpPr txBox="1"/>
          <p:nvPr/>
        </p:nvSpPr>
        <p:spPr>
          <a:xfrm>
            <a:off x="2106953" y="4836486"/>
            <a:ext cx="5074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MIL</a:t>
            </a:r>
            <a:r>
              <a:rPr lang="ko-KR" altLang="en-US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4682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8240" y="1508760"/>
            <a:ext cx="6168094" cy="3985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85" y="1508760"/>
            <a:ext cx="5204405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42999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894253" y="1760423"/>
            <a:ext cx="42424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Climate</a:t>
            </a:r>
          </a:p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 Control</a:t>
            </a:r>
            <a:endParaRPr lang="ko-KR" altLang="en-US" sz="44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51366" y="1764233"/>
            <a:ext cx="59231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Air Temperature</a:t>
            </a:r>
          </a:p>
          <a:p>
            <a:pPr algn="ctr"/>
            <a:r>
              <a:rPr lang="en-US" altLang="ko-KR" sz="44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Control Unit</a:t>
            </a:r>
            <a:endParaRPr lang="ko-KR" altLang="en-US" sz="44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4" b="95897" l="1068" r="982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8695" y="2776328"/>
            <a:ext cx="5002068" cy="3498680"/>
          </a:xfrm>
          <a:prstGeom prst="rect">
            <a:avLst/>
          </a:prstGeom>
          <a:effectLst>
            <a:outerShdw blurRad="254000" dist="457200" dir="4500000" sx="107000" sy="107000" rotWithShape="0">
              <a:prstClr val="black">
                <a:alpha val="15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4720" y1="47904" x2="8960" y2="9581"/>
                        <a14:foregroundMark x1="17920" y1="24551" x2="13120" y2="7186"/>
                        <a14:foregroundMark x1="8480" y1="45509" x2="4160" y2="15569"/>
                        <a14:foregroundMark x1="83200" y1="56287" x2="93600" y2="6786"/>
                        <a14:foregroundMark x1="84000" y1="9581" x2="85760" y2="5788"/>
                        <a14:foregroundMark x1="89600" y1="5190" x2="83680" y2="6587"/>
                        <a14:foregroundMark x1="90880" y1="9182" x2="89600" y2="4391"/>
                        <a14:foregroundMark x1="12000" y1="7186" x2="7680" y2="3393"/>
                        <a14:foregroundMark x1="7200" y1="5389" x2="6080" y2="7585"/>
                        <a14:foregroundMark x1="13920" y1="9182" x2="12000" y2="4790"/>
                        <a14:foregroundMark x1="88320" y1="10180" x2="87680" y2="7585"/>
                        <a14:foregroundMark x1="52320" y1="66667" x2="41440" y2="55289"/>
                        <a14:foregroundMark x1="54240" y1="59481" x2="35840" y2="62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3130720"/>
            <a:ext cx="3891690" cy="3144288"/>
          </a:xfrm>
          <a:prstGeom prst="rect">
            <a:avLst/>
          </a:prstGeom>
          <a:ln>
            <a:noFill/>
          </a:ln>
          <a:effectLst>
            <a:outerShdw blurRad="533400" dist="482600" dir="342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0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9AB70A-4C96-4C96-BCEE-6A267FE7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22" y="630746"/>
            <a:ext cx="5250454" cy="29275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19B55B-F037-406B-B685-41DEDF6EEBB1}"/>
              </a:ext>
            </a:extLst>
          </p:cNvPr>
          <p:cNvSpPr/>
          <p:nvPr/>
        </p:nvSpPr>
        <p:spPr>
          <a:xfrm>
            <a:off x="1826623" y="2793912"/>
            <a:ext cx="705395" cy="1071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03CE37-EC46-409D-B7EA-5EE09821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66" y="3558273"/>
            <a:ext cx="5166905" cy="28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figuring a Simulink Model for AUTOS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5" y="1170218"/>
            <a:ext cx="9361029" cy="5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325" y="457878"/>
            <a:ext cx="57150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9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325" y="457878"/>
            <a:ext cx="57150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figuring a Simulink Model for AUTOS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240144"/>
            <a:ext cx="9178925" cy="5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35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800100" y="76201"/>
            <a:ext cx="11639550" cy="6696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6" descr="AUTOSAR Layered Softwa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61" l="667" r="97833">
                        <a14:foregroundMark x1="14667" y1="60656" x2="13167" y2="42623"/>
                        <a14:foregroundMark x1="20833" y1="70492" x2="20000" y2="52459"/>
                        <a14:foregroundMark x1="35500" y1="65574" x2="35333" y2="47541"/>
                        <a14:foregroundMark x1="46833" y1="68852" x2="46333" y2="62295"/>
                        <a14:foregroundMark x1="59333" y1="55738" x2="59333" y2="49180"/>
                        <a14:foregroundMark x1="40167" y1="52459" x2="39833" y2="42623"/>
                        <a14:foregroundMark x1="42167" y1="88525" x2="41667" y2="81967"/>
                        <a14:foregroundMark x1="57167" y1="22951" x2="57000" y2="19672"/>
                        <a14:foregroundMark x1="64833" y1="44262" x2="63000" y2="32787"/>
                        <a14:foregroundMark x1="72500" y1="80328" x2="75333" y2="49180"/>
                        <a14:foregroundMark x1="87500" y1="67213" x2="87333" y2="50820"/>
                        <a14:backgroundMark x1="50833" y1="45902" x2="49000" y2="52459"/>
                        <a14:backgroundMark x1="57000" y1="57377" x2="54000" y2="75410"/>
                        <a14:backgroundMark x1="45500" y1="24590" x2="44000" y2="32787"/>
                        <a14:backgroundMark x1="51500" y1="1639" x2="51833" y2="1639"/>
                        <a14:backgroundMark x1="47667" y1="1639" x2="46500" y2="1639"/>
                        <a14:backgroundMark x1="48833" y1="1639" x2="49167" y2="0"/>
                        <a14:backgroundMark x1="42000" y1="80328" x2="41667" y2="78689"/>
                        <a14:backgroundMark x1="11167" y1="63934" x2="10167" y2="57377"/>
                        <a14:backgroundMark x1="92500" y1="36066" x2="91167" y2="34426"/>
                        <a14:backgroundMark x1="50667" y1="1639" x2="50167" y2="1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425" y="334053"/>
            <a:ext cx="572005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figuring a Simulink Model for AUTOS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040118"/>
            <a:ext cx="9535332" cy="53416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292080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NC Machine Tool Holder at best price in Bengaluru by Otto Bilz (India)  Private Limited | ID: 23805680988">
            <a:extLst>
              <a:ext uri="{FF2B5EF4-FFF2-40B4-BE49-F238E27FC236}">
                <a16:creationId xmlns:a16="http://schemas.microsoft.com/office/drawing/2014/main" id="{6CBEC869-805D-434F-BE4B-A10823371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"/>
          <a:stretch/>
        </p:blipFill>
        <p:spPr bwMode="auto">
          <a:xfrm>
            <a:off x="3162299" y="165778"/>
            <a:ext cx="2257425" cy="138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que Tool Locking System Arm｜Automatic Tool Changer ATC Professional  Manufacturer | GIZIN">
            <a:extLst>
              <a:ext uri="{FF2B5EF4-FFF2-40B4-BE49-F238E27FC236}">
                <a16:creationId xmlns:a16="http://schemas.microsoft.com/office/drawing/2014/main" id="{D07934CB-4458-437E-AF2A-557501F1D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0" b="27238"/>
          <a:stretch/>
        </p:blipFill>
        <p:spPr bwMode="auto">
          <a:xfrm>
            <a:off x="2609850" y="1464179"/>
            <a:ext cx="33623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FA7EC9-9C8D-456B-84BD-1D88DB100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3320728"/>
            <a:ext cx="4194569" cy="31459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92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065868" y="767388"/>
            <a:ext cx="59774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28575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BSW</a:t>
            </a:r>
            <a:endParaRPr lang="ko-KR" altLang="en-US" sz="13800" b="1" dirty="0">
              <a:ln w="28575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368225" y="4047067"/>
            <a:ext cx="80434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Variable</a:t>
            </a:r>
            <a:endParaRPr lang="ko-KR" altLang="en-US" sz="88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A7CBB-0144-4025-8688-83E470A3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0" t="13789" r="25166" b="13889"/>
          <a:stretch/>
        </p:blipFill>
        <p:spPr>
          <a:xfrm>
            <a:off x="368226" y="767387"/>
            <a:ext cx="2161587" cy="20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2225539" y="0"/>
            <a:ext cx="5880236" cy="6858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2862974" y="1794459"/>
            <a:ext cx="5242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ADC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2225539" y="3398018"/>
            <a:ext cx="588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L02_ADC_READ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6575785C-005F-474A-BEB0-DF5C13B9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01" y="1915209"/>
            <a:ext cx="16518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0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269881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ADC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8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E6C4EF52-7B3B-4B39-9017-59D270C2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92" y="1936184"/>
            <a:ext cx="2351608" cy="17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729380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L02_ADC_READ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61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269881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BSW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8" name="Picture 2" descr="ADC12010 12 비트 아날로그-디지털 컨버터(ADC) - TI | Mouser">
            <a:extLst>
              <a:ext uri="{FF2B5EF4-FFF2-40B4-BE49-F238E27FC236}">
                <a16:creationId xmlns:a16="http://schemas.microsoft.com/office/drawing/2014/main" id="{E6C4EF52-7B3B-4B39-9017-59D270C2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92" y="1936184"/>
            <a:ext cx="2351608" cy="17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729380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B01_OSnScheduler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11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DCD3-D4C1-4453-AC2C-CEB7A56C74A1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374387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CAN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DBCCD-1F47-44DC-A261-845E09912353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5E498-2970-430A-8C66-0F731C14EE9B}"/>
              </a:ext>
            </a:extLst>
          </p:cNvPr>
          <p:cNvSpPr txBox="1"/>
          <p:nvPr/>
        </p:nvSpPr>
        <p:spPr>
          <a:xfrm>
            <a:off x="2225539" y="3833886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D01_DRV_CAN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VN1630A CAN/LIN 2CH Network Interface]">
            <a:extLst>
              <a:ext uri="{FF2B5EF4-FFF2-40B4-BE49-F238E27FC236}">
                <a16:creationId xmlns:a16="http://schemas.microsoft.com/office/drawing/2014/main" id="{3C443DD1-A626-4E80-B99D-5E98172F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69" y="1679576"/>
            <a:ext cx="2765727" cy="208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8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5CB8E-4066-420B-BF46-67539DB8C6E0}"/>
              </a:ext>
            </a:extLst>
          </p:cNvPr>
          <p:cNvSpPr txBox="1"/>
          <p:nvPr/>
        </p:nvSpPr>
        <p:spPr>
          <a:xfrm>
            <a:off x="4781006" y="2307627"/>
            <a:ext cx="3039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PWM</a:t>
            </a:r>
            <a:endParaRPr lang="ko-KR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0C0D-2D0F-47FD-A619-FEB30ED629A3}"/>
              </a:ext>
            </a:extLst>
          </p:cNvPr>
          <p:cNvSpPr txBox="1"/>
          <p:nvPr/>
        </p:nvSpPr>
        <p:spPr>
          <a:xfrm>
            <a:off x="2225539" y="3911186"/>
            <a:ext cx="559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n w="28575">
                  <a:noFill/>
                </a:ln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ePWM</a:t>
            </a:r>
            <a:endParaRPr lang="ko-KR" altLang="en-US" sz="3600" dirty="0">
              <a:ln w="28575">
                <a:noFill/>
              </a:ln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6" name="Picture 2" descr="PWM 이해하기 - 2부">
            <a:extLst>
              <a:ext uri="{FF2B5EF4-FFF2-40B4-BE49-F238E27FC236}">
                <a16:creationId xmlns:a16="http://schemas.microsoft.com/office/drawing/2014/main" id="{CB2BEF07-B95E-48D8-B68F-7EF3FAB0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6"/>
          <a:stretch/>
        </p:blipFill>
        <p:spPr bwMode="auto">
          <a:xfrm>
            <a:off x="2359313" y="1483773"/>
            <a:ext cx="2727966" cy="22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DBF059-D2A2-4168-9753-5199EA77ABE3}"/>
              </a:ext>
            </a:extLst>
          </p:cNvPr>
          <p:cNvSpPr/>
          <p:nvPr/>
        </p:nvSpPr>
        <p:spPr>
          <a:xfrm>
            <a:off x="7820297" y="859872"/>
            <a:ext cx="2085702" cy="486561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A4621D-B92E-47A9-8DBE-B5590E9E2EE2}"/>
              </a:ext>
            </a:extLst>
          </p:cNvPr>
          <p:cNvSpPr/>
          <p:nvPr/>
        </p:nvSpPr>
        <p:spPr>
          <a:xfrm>
            <a:off x="0" y="859872"/>
            <a:ext cx="2225539" cy="4823669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871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1610</TotalTime>
  <Words>66</Words>
  <Application>Microsoft Office PowerPoint</Application>
  <PresentationFormat>A4 용지(210x297mm)</PresentationFormat>
  <Paragraphs>36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현대하모니 M</vt:lpstr>
      <vt:lpstr>휴먼둥근헤드라인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319</cp:revision>
  <dcterms:created xsi:type="dcterms:W3CDTF">2021-04-16T22:28:45Z</dcterms:created>
  <dcterms:modified xsi:type="dcterms:W3CDTF">2025-02-15T08:45:24Z</dcterms:modified>
</cp:coreProperties>
</file>